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3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34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8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46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6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4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5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0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7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0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8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5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9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6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A57D-A91E-4B88-B312-C2F8401171E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8B6A08-09B5-42D2-B4D2-0297DD13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5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6601" y="1368380"/>
            <a:ext cx="8915399" cy="226278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Повторяй за мной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1713" y="4855333"/>
            <a:ext cx="474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Геннадьевна Денгубенко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gif-jpg-png.ru/_ph/39/2600051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64" y="3736974"/>
            <a:ext cx="3121026" cy="31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6301/36014149.9f/0_6e15c_8c508102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48" y="208163"/>
            <a:ext cx="3528811" cy="35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Барбарики -  БананаМама (минусовка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8514" y="6055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1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953" y="2697608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79" y="269383"/>
            <a:ext cx="4590246" cy="61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79" y="545742"/>
            <a:ext cx="82231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36" y="310523"/>
            <a:ext cx="5886562" cy="5886562"/>
          </a:xfrm>
        </p:spPr>
      </p:pic>
    </p:spTree>
    <p:extLst>
      <p:ext uri="{BB962C8B-B14F-4D97-AF65-F5344CB8AC3E}">
        <p14:creationId xmlns:p14="http://schemas.microsoft.com/office/powerpoint/2010/main" val="1276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86" y="998313"/>
            <a:ext cx="4770349" cy="47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43" y="-167425"/>
            <a:ext cx="6123010" cy="6847774"/>
          </a:xfrm>
        </p:spPr>
      </p:pic>
    </p:spTree>
    <p:extLst>
      <p:ext uri="{BB962C8B-B14F-4D97-AF65-F5344CB8AC3E}">
        <p14:creationId xmlns:p14="http://schemas.microsoft.com/office/powerpoint/2010/main" val="24668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12" y="522533"/>
            <a:ext cx="7287245" cy="56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887" y="1115680"/>
            <a:ext cx="4307715" cy="48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550" y="428736"/>
            <a:ext cx="11226665" cy="6189059"/>
          </a:xfrm>
        </p:spPr>
      </p:pic>
    </p:spTree>
    <p:extLst>
      <p:ext uri="{BB962C8B-B14F-4D97-AF65-F5344CB8AC3E}">
        <p14:creationId xmlns:p14="http://schemas.microsoft.com/office/powerpoint/2010/main" val="7187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535353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</TotalTime>
  <Words>15</Words>
  <Application>Microsoft Office PowerPoint</Application>
  <PresentationFormat>Широкоэкранный</PresentationFormat>
  <Paragraphs>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Повторяй за мной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Повторяй за мной</dc:title>
  <dc:creator>Денгубенко Татьяна Геннадьевна</dc:creator>
  <cp:lastModifiedBy>Денгубенко Татьяна Геннадьевна</cp:lastModifiedBy>
  <cp:revision>4</cp:revision>
  <dcterms:created xsi:type="dcterms:W3CDTF">2017-02-19T19:00:00Z</dcterms:created>
  <dcterms:modified xsi:type="dcterms:W3CDTF">2017-02-21T17:07:50Z</dcterms:modified>
</cp:coreProperties>
</file>